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490C-3D87-7AB6-22AA-F96AE78AB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78668-AF3D-B07B-65EA-7A6125427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F31F2-EE15-1EAC-0BE3-688A0F89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DE85-E3DF-DA12-C5C0-5D60415A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B2A8-E765-9593-E455-2F870B5E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83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9576-C7C5-3A34-2710-01991558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46E56-2B6B-38CC-D93C-D9020C6E0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834EE-6301-FD59-0711-2BB6607E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0CF9-0AD0-13D0-FE55-FDCB2DFD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DB98F-CA60-C6CB-1515-851C5685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07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252ADE-34B4-BDDF-CBCF-190B1D4F8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20169-4DB7-A363-29A1-1D5A8B02B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9C67F-F18D-F90E-DE70-1CC262B8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5A3FB-C9BD-508F-F20A-46E3D949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C71FA-BC51-571C-3354-76648F95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22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1E93-78A4-E57D-B5CC-21A74664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487A-67FD-1F7A-E537-67F4758DC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16FA8-E09F-FF35-782A-AAEB5104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57030-24A2-054C-D0F6-A8DCDE09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67E2-4543-EE75-37EB-879DCD3E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37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4E20-781F-2728-0E06-9538E04C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8A8A-AB32-DA9A-91FE-A2F09C1C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15A8-2792-D007-83FA-CF888E56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A25D0-968C-E0F6-3072-830AD32B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5DCD-F105-8FC1-B751-52232E0D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02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D9BE-138C-BD7E-C910-8E26D191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FAC3-C203-BE15-F240-8A00E8828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0E512-711C-F4D4-FD21-C24CF155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093B-67B4-555C-83FF-E7DE522D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9D0AD-0417-0C94-F424-2317429D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D632-7ABC-0EF0-1218-E124BA45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09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580E-9EF3-AF66-E94B-0F4B34BE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0BD9B-D719-733F-2C27-66251A4D2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88FA0-BAAD-45B2-1D05-987C72D9B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1FFB-7626-C372-CAEE-5DA6519D7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DC517-CF94-5AE9-F836-2442F1F8B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5C962-1FD9-50DE-2C6C-C8FF229A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CA71CC-A38A-76ED-3EB7-BACFA5AA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17CFE-7277-8B2F-62CD-A15F1E07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1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5253-50C0-9984-032C-A2118DE1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CCF23-A623-579C-99B7-C0201836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3E0B2-23DB-5613-A1A9-E8B18BD3C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26217-0CD7-18E8-5763-C3226A02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7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A68D1-B533-3E8B-F1EF-CA3DA923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1499C-5FA8-CABB-8450-33E2CA72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1F319-83CD-A3EB-C80F-B7DE4B3B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70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5D90-44C1-69D5-BF38-B15796BD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5236-30FE-47BE-B170-F11733B1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C412-61F6-A2DA-83F0-6B5DFF5DB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82502-169C-F0B0-748A-5D44FA4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0F12C-3FC0-DBA9-0B13-BF0F4AEF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ACF1D-029B-B904-5F1B-5133CE5B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1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3F6-5C64-20E7-C4EF-4B8B4FF3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7EEB3-7B0F-7146-BE83-47AB1A764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52661-9D6D-417E-DAEA-A00D0CDF0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0BB3F-35AE-BBC3-FE19-814E24F8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30376-52FA-1E21-07D4-4DD3316B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44EC5-3B2A-FE66-AF15-3460F870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9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81A79-5A99-2C12-8646-AE2443F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DD107-9451-F450-5B15-4F627BB90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9524F-7F26-5A84-D5E7-D04509D5F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C3A6A-87C7-4945-BAB1-CC879F6B53F4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EDCEC-7C58-A5B3-A9B7-BD687F3F8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F7D9-7B72-E5D3-2105-6BA3E6877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D9F76B-31FC-4FA3-8E96-6BEB42B76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65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9702-6ABB-3319-9F7C-6A9E8701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840" y="365125"/>
            <a:ext cx="7807960" cy="488759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First of all thank you for giving me this opportunity to introduce my self.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81431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1626DC-DC12-B239-70C6-4672F33CA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89" y="472658"/>
            <a:ext cx="9144000" cy="2387600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I believe Learn from </a:t>
            </a:r>
            <a:r>
              <a:rPr lang="en-IN" sz="6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yesterday,live</a:t>
            </a:r>
            <a:r>
              <a:rPr lang="en-IN" sz="6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 for </a:t>
            </a:r>
            <a:r>
              <a:rPr lang="en-IN" sz="6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today,hope</a:t>
            </a:r>
            <a:r>
              <a:rPr lang="en-IN" sz="6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 your tomorrow…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20AA8B-711B-06FB-59DF-EEA4546D96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15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87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1475D-58F3-4326-D3DE-552989AF18AE}"/>
              </a:ext>
            </a:extLst>
          </p:cNvPr>
          <p:cNvSpPr txBox="1"/>
          <p:nvPr/>
        </p:nvSpPr>
        <p:spPr>
          <a:xfrm>
            <a:off x="1706880" y="476925"/>
            <a:ext cx="543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20F0502020204030204" pitchFamily="66" charset="0"/>
              </a:rPr>
              <a:t>Introduce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CF2A4-CA03-6EBF-CC1B-45C54928ACE4}"/>
              </a:ext>
            </a:extLst>
          </p:cNvPr>
          <p:cNvSpPr txBox="1"/>
          <p:nvPr/>
        </p:nvSpPr>
        <p:spPr>
          <a:xfrm>
            <a:off x="5811520" y="1900332"/>
            <a:ext cx="24282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5EE8-2BEB-BEC5-DE46-85684E070ECE}"/>
              </a:ext>
            </a:extLst>
          </p:cNvPr>
          <p:cNvSpPr txBox="1"/>
          <p:nvPr/>
        </p:nvSpPr>
        <p:spPr>
          <a:xfrm>
            <a:off x="5730240" y="4026644"/>
            <a:ext cx="48056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My Self</a:t>
            </a:r>
          </a:p>
        </p:txBody>
      </p:sp>
    </p:spTree>
    <p:extLst>
      <p:ext uri="{BB962C8B-B14F-4D97-AF65-F5344CB8AC3E}">
        <p14:creationId xmlns:p14="http://schemas.microsoft.com/office/powerpoint/2010/main" val="233732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D7BA6-F2B1-53BE-F482-CEF18464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				My Hobby</a:t>
            </a:r>
          </a:p>
        </p:txBody>
      </p:sp>
      <p:pic>
        <p:nvPicPr>
          <p:cNvPr id="6" name="Picture 5" descr="A cellphone and a computer&#10;&#10;Description automatically generated">
            <a:extLst>
              <a:ext uri="{FF2B5EF4-FFF2-40B4-BE49-F238E27FC236}">
                <a16:creationId xmlns:a16="http://schemas.microsoft.com/office/drawing/2014/main" id="{0D54C6DA-E5BC-33E0-1669-02D48207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7" y="1422400"/>
            <a:ext cx="3785933" cy="2875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E1D5B-BA2E-A0E6-70D1-EA35BC11C030}"/>
              </a:ext>
            </a:extLst>
          </p:cNvPr>
          <p:cNvSpPr txBox="1"/>
          <p:nvPr/>
        </p:nvSpPr>
        <p:spPr>
          <a:xfrm>
            <a:off x="1314387" y="4632960"/>
            <a:ext cx="378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Listing Music</a:t>
            </a:r>
          </a:p>
        </p:txBody>
      </p:sp>
      <p:pic>
        <p:nvPicPr>
          <p:cNvPr id="9" name="Picture 8" descr="A person standing on a rock with a backpack and poles on a mountain&#10;&#10;Description automatically generated">
            <a:extLst>
              <a:ext uri="{FF2B5EF4-FFF2-40B4-BE49-F238E27FC236}">
                <a16:creationId xmlns:a16="http://schemas.microsoft.com/office/drawing/2014/main" id="{5542B92D-A6A9-21A5-7118-FA99CEF1E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1417636"/>
            <a:ext cx="4003040" cy="2875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A250C1-B2EE-7290-5F78-DD50B270056C}"/>
              </a:ext>
            </a:extLst>
          </p:cNvPr>
          <p:cNvSpPr txBox="1"/>
          <p:nvPr/>
        </p:nvSpPr>
        <p:spPr>
          <a:xfrm>
            <a:off x="4575747" y="4687199"/>
            <a:ext cx="378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Travelling To Natural 	Places</a:t>
            </a:r>
          </a:p>
        </p:txBody>
      </p:sp>
      <p:pic>
        <p:nvPicPr>
          <p:cNvPr id="12" name="Picture 11" descr="A person reading a book&#10;&#10;Description automatically generated">
            <a:extLst>
              <a:ext uri="{FF2B5EF4-FFF2-40B4-BE49-F238E27FC236}">
                <a16:creationId xmlns:a16="http://schemas.microsoft.com/office/drawing/2014/main" id="{174DD936-4895-7731-90D8-35405C170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60" y="1386521"/>
            <a:ext cx="3525520" cy="2906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DD4A6D-2EE6-B50A-4E72-B74145AACC1B}"/>
              </a:ext>
            </a:extLst>
          </p:cNvPr>
          <p:cNvSpPr txBox="1"/>
          <p:nvPr/>
        </p:nvSpPr>
        <p:spPr>
          <a:xfrm>
            <a:off x="9184640" y="4632959"/>
            <a:ext cx="28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413108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4C9EFB0C-C932-06BE-F730-232D5A0A8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2" y="886968"/>
            <a:ext cx="3442208" cy="2892552"/>
          </a:xfrm>
          <a:prstGeom prst="rect">
            <a:avLst/>
          </a:prstGeom>
        </p:spPr>
      </p:pic>
      <p:pic>
        <p:nvPicPr>
          <p:cNvPr id="6" name="Picture 5" descr="A person typing on a computer&#10;&#10;Description automatically generated">
            <a:extLst>
              <a:ext uri="{FF2B5EF4-FFF2-40B4-BE49-F238E27FC236}">
                <a16:creationId xmlns:a16="http://schemas.microsoft.com/office/drawing/2014/main" id="{855DF54D-387F-D3B0-4ED1-F34E50689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886968"/>
            <a:ext cx="3901440" cy="2892552"/>
          </a:xfrm>
          <a:prstGeom prst="rect">
            <a:avLst/>
          </a:prstGeom>
        </p:spPr>
      </p:pic>
      <p:pic>
        <p:nvPicPr>
          <p:cNvPr id="8" name="Picture 7" descr="A person holding a racket and ball&#10;&#10;Description automatically generated">
            <a:extLst>
              <a:ext uri="{FF2B5EF4-FFF2-40B4-BE49-F238E27FC236}">
                <a16:creationId xmlns:a16="http://schemas.microsoft.com/office/drawing/2014/main" id="{9EF69DE0-CA18-75A4-BF1A-EB88BC2CF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20" y="886968"/>
            <a:ext cx="3472688" cy="2892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A5C35D-7FCA-D556-F457-BA84314B98C7}"/>
              </a:ext>
            </a:extLst>
          </p:cNvPr>
          <p:cNvSpPr txBox="1"/>
          <p:nvPr/>
        </p:nvSpPr>
        <p:spPr>
          <a:xfrm>
            <a:off x="1028989" y="4271058"/>
            <a:ext cx="336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Writing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FF4C-8937-57F6-CCC5-4AD4C7FD2C75}"/>
              </a:ext>
            </a:extLst>
          </p:cNvPr>
          <p:cNvSpPr txBox="1"/>
          <p:nvPr/>
        </p:nvSpPr>
        <p:spPr>
          <a:xfrm>
            <a:off x="4747549" y="4062843"/>
            <a:ext cx="3634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Learning New 	Languages 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798E3-0514-8771-91C6-3A25D97CE0E7}"/>
              </a:ext>
            </a:extLst>
          </p:cNvPr>
          <p:cNvSpPr txBox="1"/>
          <p:nvPr/>
        </p:nvSpPr>
        <p:spPr>
          <a:xfrm>
            <a:off x="9479666" y="4271058"/>
            <a:ext cx="291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Sports</a:t>
            </a:r>
          </a:p>
        </p:txBody>
      </p:sp>
    </p:spTree>
    <p:extLst>
      <p:ext uri="{BB962C8B-B14F-4D97-AF65-F5344CB8AC3E}">
        <p14:creationId xmlns:p14="http://schemas.microsoft.com/office/powerpoint/2010/main" val="285641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8F35-C61A-F7B0-5BD6-FDE80553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0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				I </a:t>
            </a:r>
            <a:r>
              <a:rPr lang="en-IN" sz="80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Loveee</a:t>
            </a:r>
            <a:r>
              <a:rPr lang="en-IN" sz="80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 ….</a:t>
            </a:r>
          </a:p>
        </p:txBody>
      </p:sp>
      <p:pic>
        <p:nvPicPr>
          <p:cNvPr id="4" name="Picture 3" descr="A person looking at mountains&#10;&#10;Description automatically generated">
            <a:extLst>
              <a:ext uri="{FF2B5EF4-FFF2-40B4-BE49-F238E27FC236}">
                <a16:creationId xmlns:a16="http://schemas.microsoft.com/office/drawing/2014/main" id="{B4E6CDE4-3927-B97A-D1D9-8F6429000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7" y="1690688"/>
            <a:ext cx="3633783" cy="2489200"/>
          </a:xfrm>
          <a:prstGeom prst="rect">
            <a:avLst/>
          </a:prstGeom>
        </p:spPr>
      </p:pic>
      <p:pic>
        <p:nvPicPr>
          <p:cNvPr id="6" name="Picture 5" descr="A silhouette of a family walking on a path&#10;&#10;Description automatically generated">
            <a:extLst>
              <a:ext uri="{FF2B5EF4-FFF2-40B4-BE49-F238E27FC236}">
                <a16:creationId xmlns:a16="http://schemas.microsoft.com/office/drawing/2014/main" id="{9ED89EF5-65D3-CE36-34BE-5EAA6EA56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690688"/>
            <a:ext cx="3779520" cy="2489200"/>
          </a:xfrm>
          <a:prstGeom prst="rect">
            <a:avLst/>
          </a:prstGeom>
        </p:spPr>
      </p:pic>
      <p:pic>
        <p:nvPicPr>
          <p:cNvPr id="8" name="Picture 7" descr="A group of people standing in a line with their hands up&#10;&#10;Description automatically generated">
            <a:extLst>
              <a:ext uri="{FF2B5EF4-FFF2-40B4-BE49-F238E27FC236}">
                <a16:creationId xmlns:a16="http://schemas.microsoft.com/office/drawing/2014/main" id="{EB73F1AB-8AB4-1963-FE19-C9D4198EB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80" y="1690688"/>
            <a:ext cx="3444242" cy="248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19C973-0CC2-7CA7-B872-295CFDA51596}"/>
              </a:ext>
            </a:extLst>
          </p:cNvPr>
          <p:cNvSpPr txBox="1"/>
          <p:nvPr/>
        </p:nvSpPr>
        <p:spPr>
          <a:xfrm>
            <a:off x="460697" y="4683760"/>
            <a:ext cx="3633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	My Self…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3DA83-859A-E921-2FB7-630035E30D9D}"/>
              </a:ext>
            </a:extLst>
          </p:cNvPr>
          <p:cNvSpPr txBox="1"/>
          <p:nvPr/>
        </p:nvSpPr>
        <p:spPr>
          <a:xfrm>
            <a:off x="4521200" y="4683760"/>
            <a:ext cx="357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	My Family…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89BA4-6DDF-7A37-F23A-34344A99BF28}"/>
              </a:ext>
            </a:extLst>
          </p:cNvPr>
          <p:cNvSpPr txBox="1"/>
          <p:nvPr/>
        </p:nvSpPr>
        <p:spPr>
          <a:xfrm>
            <a:off x="8830197" y="4683759"/>
            <a:ext cx="299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       Friend’s…</a:t>
            </a:r>
          </a:p>
        </p:txBody>
      </p:sp>
    </p:spTree>
    <p:extLst>
      <p:ext uri="{BB962C8B-B14F-4D97-AF65-F5344CB8AC3E}">
        <p14:creationId xmlns:p14="http://schemas.microsoft.com/office/powerpoint/2010/main" val="269853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yellow smileys&#10;&#10;Description automatically generated">
            <a:extLst>
              <a:ext uri="{FF2B5EF4-FFF2-40B4-BE49-F238E27FC236}">
                <a16:creationId xmlns:a16="http://schemas.microsoft.com/office/drawing/2014/main" id="{CC5F021F-80C3-A660-F227-40AC8D228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0" y="463871"/>
            <a:ext cx="4164594" cy="3633566"/>
          </a:xfrm>
          <a:prstGeom prst="rect">
            <a:avLst/>
          </a:prstGeom>
        </p:spPr>
      </p:pic>
      <p:pic>
        <p:nvPicPr>
          <p:cNvPr id="6" name="Picture 5" descr="A silhouette of a person reaching for a person&#10;&#10;Description automatically generated">
            <a:extLst>
              <a:ext uri="{FF2B5EF4-FFF2-40B4-BE49-F238E27FC236}">
                <a16:creationId xmlns:a16="http://schemas.microsoft.com/office/drawing/2014/main" id="{0E2EC345-BDB1-B33A-5478-254493B5C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48" y="463871"/>
            <a:ext cx="3715474" cy="3633566"/>
          </a:xfrm>
          <a:prstGeom prst="rect">
            <a:avLst/>
          </a:prstGeom>
        </p:spPr>
      </p:pic>
      <p:pic>
        <p:nvPicPr>
          <p:cNvPr id="8" name="Picture 7" descr="Two puppies hugging each other&#10;&#10;Description automatically generated">
            <a:extLst>
              <a:ext uri="{FF2B5EF4-FFF2-40B4-BE49-F238E27FC236}">
                <a16:creationId xmlns:a16="http://schemas.microsoft.com/office/drawing/2014/main" id="{20297D4E-197A-0920-F5F8-9ABC7F196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66" y="463871"/>
            <a:ext cx="3233194" cy="3633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F8C67-8C45-FF87-63DF-97667D3F6B48}"/>
              </a:ext>
            </a:extLst>
          </p:cNvPr>
          <p:cNvSpPr txBox="1"/>
          <p:nvPr/>
        </p:nvSpPr>
        <p:spPr>
          <a:xfrm>
            <a:off x="428263" y="4456253"/>
            <a:ext cx="395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	Smile…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4DB04-E4AC-654E-84DE-82699CF89B4E}"/>
              </a:ext>
            </a:extLst>
          </p:cNvPr>
          <p:cNvSpPr txBox="1"/>
          <p:nvPr/>
        </p:nvSpPr>
        <p:spPr>
          <a:xfrm>
            <a:off x="4838218" y="4456253"/>
            <a:ext cx="315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I Can Help 			Other…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9D08F-FF3A-7549-CEB4-7CA28DB7957D}"/>
              </a:ext>
            </a:extLst>
          </p:cNvPr>
          <p:cNvSpPr txBox="1"/>
          <p:nvPr/>
        </p:nvSpPr>
        <p:spPr>
          <a:xfrm>
            <a:off x="8611566" y="4456252"/>
            <a:ext cx="3233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I Love Animal But My Fav. Dog…</a:t>
            </a:r>
          </a:p>
        </p:txBody>
      </p:sp>
    </p:spTree>
    <p:extLst>
      <p:ext uri="{BB962C8B-B14F-4D97-AF65-F5344CB8AC3E}">
        <p14:creationId xmlns:p14="http://schemas.microsoft.com/office/powerpoint/2010/main" val="407856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wl of ice cream with chocolate and nuts&#10;&#10;Description automatically generated">
            <a:extLst>
              <a:ext uri="{FF2B5EF4-FFF2-40B4-BE49-F238E27FC236}">
                <a16:creationId xmlns:a16="http://schemas.microsoft.com/office/drawing/2014/main" id="{D29B82D7-898C-7BA2-5C23-D5C211E20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281940"/>
            <a:ext cx="3639820" cy="3558540"/>
          </a:xfrm>
          <a:prstGeom prst="rect">
            <a:avLst/>
          </a:prstGeom>
        </p:spPr>
      </p:pic>
      <p:pic>
        <p:nvPicPr>
          <p:cNvPr id="7" name="Picture 6" descr="A person holding balloons in a field&#10;&#10;Description automatically generated">
            <a:extLst>
              <a:ext uri="{FF2B5EF4-FFF2-40B4-BE49-F238E27FC236}">
                <a16:creationId xmlns:a16="http://schemas.microsoft.com/office/drawing/2014/main" id="{ADCEED38-841C-5E92-AA3E-915622ED0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502108"/>
            <a:ext cx="3721100" cy="3556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E0E98-7289-083C-7AA5-787692FCA924}"/>
              </a:ext>
            </a:extLst>
          </p:cNvPr>
          <p:cNvSpPr txBox="1"/>
          <p:nvPr/>
        </p:nvSpPr>
        <p:spPr>
          <a:xfrm>
            <a:off x="284480" y="4104640"/>
            <a:ext cx="342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Ice cream and 			Chocolates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B0F15-C1F7-0E22-21A8-A93492544C51}"/>
              </a:ext>
            </a:extLst>
          </p:cNvPr>
          <p:cNvSpPr txBox="1"/>
          <p:nvPr/>
        </p:nvSpPr>
        <p:spPr>
          <a:xfrm>
            <a:off x="8690278" y="4104640"/>
            <a:ext cx="29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I Find Happiness in Small Things</a:t>
            </a:r>
          </a:p>
        </p:txBody>
      </p:sp>
    </p:spTree>
    <p:extLst>
      <p:ext uri="{BB962C8B-B14F-4D97-AF65-F5344CB8AC3E}">
        <p14:creationId xmlns:p14="http://schemas.microsoft.com/office/powerpoint/2010/main" val="286868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ED36-CAA8-2123-F0F9-A4D08C86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0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				I </a:t>
            </a:r>
            <a:r>
              <a:rPr lang="en-IN" sz="80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Hatee</a:t>
            </a:r>
            <a:r>
              <a:rPr lang="en-IN" sz="80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22F5B-DFF0-7F5F-DF9E-370A6396F1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B6F554-9707-40B5-41CA-3742E14CF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0497" y="1825625"/>
            <a:ext cx="5291230" cy="4204583"/>
          </a:xfrm>
        </p:spPr>
        <p:txBody>
          <a:bodyPr>
            <a:normAutofit/>
          </a:bodyPr>
          <a:lstStyle/>
          <a:p>
            <a:r>
              <a:rPr lang="en-IN" sz="67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Anger</a:t>
            </a:r>
            <a:r>
              <a:rPr lang="en-IN" sz="42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…</a:t>
            </a:r>
          </a:p>
          <a:p>
            <a:r>
              <a:rPr lang="en-IN" sz="67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Fighting…</a:t>
            </a:r>
            <a:endParaRPr lang="en-IN" sz="3400" dirty="0"/>
          </a:p>
          <a:p>
            <a:r>
              <a:rPr lang="en-IN" sz="67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Comparisons …</a:t>
            </a:r>
            <a:endParaRPr lang="en-IN" sz="67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sz="60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</a:rPr>
              <a:t>Old Thinks…</a:t>
            </a:r>
          </a:p>
        </p:txBody>
      </p:sp>
      <p:pic>
        <p:nvPicPr>
          <p:cNvPr id="4" name="Picture 3" descr="A yellow emoji with a sad face&#10;&#10;Description automatically generated">
            <a:extLst>
              <a:ext uri="{FF2B5EF4-FFF2-40B4-BE49-F238E27FC236}">
                <a16:creationId xmlns:a16="http://schemas.microsoft.com/office/drawing/2014/main" id="{8BD991B2-8480-CF27-B60B-14D09CD1E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777639"/>
            <a:ext cx="5181599" cy="4447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6301-5770-2B78-35A3-1B76C65BD209}"/>
              </a:ext>
            </a:extLst>
          </p:cNvPr>
          <p:cNvSpPr/>
          <p:nvPr/>
        </p:nvSpPr>
        <p:spPr>
          <a:xfrm>
            <a:off x="5933209" y="1690688"/>
            <a:ext cx="5808518" cy="42113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4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A909B-0769-9465-8D02-FCCA6EA4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297" y="114300"/>
            <a:ext cx="3932237" cy="1600200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chemeClr val="tx2">
                    <a:lumMod val="75000"/>
                    <a:lumOff val="25000"/>
                  </a:schemeClr>
                </a:solidFill>
                <a:latin typeface="Edwardian Script ITC" panose="030303020407070D0804" pitchFamily="66" charset="0"/>
              </a:rPr>
              <a:t>Opportunity</a:t>
            </a:r>
          </a:p>
        </p:txBody>
      </p:sp>
      <p:pic>
        <p:nvPicPr>
          <p:cNvPr id="7" name="Content Placeholder 6" descr="A wooden signpost with different directions&#10;&#10;Description automatically generated">
            <a:extLst>
              <a:ext uri="{FF2B5EF4-FFF2-40B4-BE49-F238E27FC236}">
                <a16:creationId xmlns:a16="http://schemas.microsoft.com/office/drawing/2014/main" id="{FD4E66A1-B56F-9C71-4749-2967E4EB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88" y="2057400"/>
            <a:ext cx="4987924" cy="3811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BF858-9CEC-4838-9BFA-07481B301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3600" dirty="0">
              <a:solidFill>
                <a:schemeClr val="accent5">
                  <a:lumMod val="75000"/>
                </a:schemeClr>
              </a:solidFill>
              <a:latin typeface="Edwardian Script ITC" panose="030303020407070D0804" pitchFamily="66" charset="0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  <a:sym typeface="Symbol" panose="05050102010706020507" pitchFamily="18" charset="2"/>
              </a:rPr>
              <a:t>Good Position At Work.</a:t>
            </a: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  <a:sym typeface="Symbol" panose="05050102010706020507" pitchFamily="18" charset="2"/>
              </a:rPr>
              <a:t>Supportive My Family.</a:t>
            </a: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Edwardian Script ITC" panose="030303020407070D0804" pitchFamily="66" charset="0"/>
                <a:sym typeface="Symbol" panose="05050102010706020507" pitchFamily="18" charset="2"/>
              </a:rPr>
              <a:t>Mentally Prepare My Self.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3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137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Edwardian Script ITC</vt:lpstr>
      <vt:lpstr>Symbol</vt:lpstr>
      <vt:lpstr>Office Theme</vt:lpstr>
      <vt:lpstr>First of all thank you for giving me this opportunity to introduce my self.</vt:lpstr>
      <vt:lpstr>PowerPoint Presentation</vt:lpstr>
      <vt:lpstr>    My Hobby</vt:lpstr>
      <vt:lpstr>PowerPoint Presentation</vt:lpstr>
      <vt:lpstr>    I Loveee ….</vt:lpstr>
      <vt:lpstr>PowerPoint Presentation</vt:lpstr>
      <vt:lpstr>PowerPoint Presentation</vt:lpstr>
      <vt:lpstr>    I Hatee…</vt:lpstr>
      <vt:lpstr>Opportunity</vt:lpstr>
      <vt:lpstr>I believe Learn from yesterday,live for today,hope your tomorrow…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Trushang Patel</dc:creator>
  <cp:lastModifiedBy>Trushang Patel</cp:lastModifiedBy>
  <cp:revision>25</cp:revision>
  <dcterms:created xsi:type="dcterms:W3CDTF">2024-01-12T19:27:44Z</dcterms:created>
  <dcterms:modified xsi:type="dcterms:W3CDTF">2024-01-13T05:44:13Z</dcterms:modified>
</cp:coreProperties>
</file>